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37C1-DC6E-4B97-B895-A6ADDE524DEB}" type="datetimeFigureOut">
              <a:rPr lang="cs-CZ" smtClean="0"/>
              <a:t>13.9.2021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08AB2-FFA8-46B2-9722-52B3E3A72F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37C1-DC6E-4B97-B895-A6ADDE524DEB}" type="datetimeFigureOut">
              <a:rPr lang="cs-CZ" smtClean="0"/>
              <a:t>13.9.2021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08AB2-FFA8-46B2-9722-52B3E3A72F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37C1-DC6E-4B97-B895-A6ADDE524DEB}" type="datetimeFigureOut">
              <a:rPr lang="cs-CZ" smtClean="0"/>
              <a:t>13.9.2021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08AB2-FFA8-46B2-9722-52B3E3A72F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37C1-DC6E-4B97-B895-A6ADDE524DEB}" type="datetimeFigureOut">
              <a:rPr lang="cs-CZ" smtClean="0"/>
              <a:t>13.9.2021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08AB2-FFA8-46B2-9722-52B3E3A72F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37C1-DC6E-4B97-B895-A6ADDE524DEB}" type="datetimeFigureOut">
              <a:rPr lang="cs-CZ" smtClean="0"/>
              <a:t>13.9.2021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08AB2-FFA8-46B2-9722-52B3E3A72F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37C1-DC6E-4B97-B895-A6ADDE524DEB}" type="datetimeFigureOut">
              <a:rPr lang="cs-CZ" smtClean="0"/>
              <a:t>13.9.2021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08AB2-FFA8-46B2-9722-52B3E3A72F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37C1-DC6E-4B97-B895-A6ADDE524DEB}" type="datetimeFigureOut">
              <a:rPr lang="cs-CZ" smtClean="0"/>
              <a:t>13.9.2021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08AB2-FFA8-46B2-9722-52B3E3A72F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37C1-DC6E-4B97-B895-A6ADDE524DEB}" type="datetimeFigureOut">
              <a:rPr lang="cs-CZ" smtClean="0"/>
              <a:t>13.9.2021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08AB2-FFA8-46B2-9722-52B3E3A72F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37C1-DC6E-4B97-B895-A6ADDE524DEB}" type="datetimeFigureOut">
              <a:rPr lang="cs-CZ" smtClean="0"/>
              <a:t>13.9.2021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08AB2-FFA8-46B2-9722-52B3E3A72F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37C1-DC6E-4B97-B895-A6ADDE524DEB}" type="datetimeFigureOut">
              <a:rPr lang="cs-CZ" smtClean="0"/>
              <a:t>13.9.2021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08AB2-FFA8-46B2-9722-52B3E3A72F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137C1-DC6E-4B97-B895-A6ADDE524DEB}" type="datetimeFigureOut">
              <a:rPr lang="cs-CZ" smtClean="0"/>
              <a:t>13.9.2021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08AB2-FFA8-46B2-9722-52B3E3A72F7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137C1-DC6E-4B97-B895-A6ADDE524DEB}" type="datetimeFigureOut">
              <a:rPr lang="cs-CZ" smtClean="0"/>
              <a:t>13.9.2021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08AB2-FFA8-46B2-9722-52B3E3A72F76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Život sv. Ludmily jako výzva pro naše rodiny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Jaroslav Šturma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571480"/>
            <a:ext cx="8258204" cy="555468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sz="2800" dirty="0" smtClean="0"/>
              <a:t>	Tradice – cesta k vlastním kořenům</a:t>
            </a:r>
          </a:p>
          <a:p>
            <a:pPr>
              <a:buNone/>
            </a:pPr>
            <a:r>
              <a:rPr lang="cs-CZ" sz="2800" dirty="0"/>
              <a:t>	</a:t>
            </a:r>
            <a:r>
              <a:rPr lang="cs-CZ" sz="2800" dirty="0" smtClean="0"/>
              <a:t>Osud kněžny Ludmily jako součást naší tradice národní, rodové a rodinné</a:t>
            </a:r>
          </a:p>
          <a:p>
            <a:pPr>
              <a:buNone/>
            </a:pPr>
            <a:r>
              <a:rPr lang="cs-CZ" sz="2800" dirty="0" smtClean="0"/>
              <a:t>	V čem je život a osobnost matky a babičky Ludmily výzvou pro nás?</a:t>
            </a:r>
          </a:p>
          <a:p>
            <a:pPr>
              <a:buNone/>
            </a:pPr>
            <a:r>
              <a:rPr lang="cs-CZ" sz="2800" dirty="0"/>
              <a:t>	</a:t>
            </a:r>
            <a:r>
              <a:rPr lang="cs-CZ" sz="2800" dirty="0" smtClean="0"/>
              <a:t>Rodina jako systém v rovině aktuálních vztahů i v pohledu časové perspektivy zahrnující více generací</a:t>
            </a:r>
          </a:p>
          <a:p>
            <a:pPr>
              <a:buNone/>
            </a:pPr>
            <a:r>
              <a:rPr lang="cs-CZ" sz="2800" dirty="0" smtClean="0"/>
              <a:t>	Vícegenerační rodina – sdílení, dávání a přijímání jako zdroj stability</a:t>
            </a:r>
          </a:p>
          <a:p>
            <a:pPr>
              <a:buNone/>
            </a:pPr>
            <a:r>
              <a:rPr lang="cs-CZ" sz="2800" dirty="0"/>
              <a:t>	</a:t>
            </a:r>
            <a:r>
              <a:rPr lang="cs-CZ" sz="2800" dirty="0" smtClean="0"/>
              <a:t>Vnímavost a připravenost pomoci zranitelným osobám v rodině</a:t>
            </a:r>
          </a:p>
          <a:p>
            <a:pPr>
              <a:buNone/>
            </a:pPr>
            <a:r>
              <a:rPr lang="cs-CZ" sz="2800" dirty="0"/>
              <a:t>	</a:t>
            </a:r>
            <a:r>
              <a:rPr lang="cs-CZ" sz="2800" dirty="0" smtClean="0"/>
              <a:t>Úkole pro nás</a:t>
            </a:r>
            <a:endParaRPr lang="cs-CZ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11</Words>
  <Application>Microsoft Office PowerPoint</Application>
  <PresentationFormat>Předvádění na obrazovce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Motiv sady Office</vt:lpstr>
      <vt:lpstr>Život sv. Ludmily jako výzva pro naše rodiny</vt:lpstr>
      <vt:lpstr>Snímek 2</vt:lpstr>
      <vt:lpstr>Snímek 3</vt:lpstr>
    </vt:vector>
  </TitlesOfParts>
  <Company>ATC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Život sv. Ludmily jako výzva pro naše rodiny</dc:title>
  <dc:creator>Jaroslav Sturma</dc:creator>
  <cp:lastModifiedBy>Jaroslav Sturma</cp:lastModifiedBy>
  <cp:revision>2</cp:revision>
  <dcterms:created xsi:type="dcterms:W3CDTF">2021-09-13T19:05:13Z</dcterms:created>
  <dcterms:modified xsi:type="dcterms:W3CDTF">2021-09-13T19:22:34Z</dcterms:modified>
</cp:coreProperties>
</file>